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9" d="100"/>
          <a:sy n="69" d="100"/>
        </p:scale>
        <p:origin x="52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500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288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80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552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099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176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578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723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883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393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093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5134F-A22D-4571-B29A-427F30B5EF56}" type="datetimeFigureOut">
              <a:rPr lang="en-US" smtClean="0"/>
              <a:t>10/8/2018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768BA-066E-4BDF-927F-B4308F083E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768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CNC Machining</a:t>
            </a:r>
            <a:br>
              <a:rPr lang="en-US" dirty="0" smtClean="0"/>
            </a:br>
            <a:r>
              <a:rPr lang="en-US" sz="4000" i="1" dirty="0" smtClean="0"/>
              <a:t>Look Ahead to the Next Assignment and Next Semester</a:t>
            </a:r>
            <a:endParaRPr lang="en-US" sz="4000" i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MEEG 301</a:t>
            </a:r>
          </a:p>
          <a:p>
            <a:r>
              <a:rPr lang="en-US" dirty="0" smtClean="0"/>
              <a:t>Fall,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101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CNC Milling?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5062" y="1583266"/>
            <a:ext cx="5945140" cy="4902200"/>
          </a:xfrm>
        </p:spPr>
        <p:txBody>
          <a:bodyPr>
            <a:normAutofit/>
          </a:bodyPr>
          <a:lstStyle/>
          <a:p>
            <a:r>
              <a:rPr lang="en-US" dirty="0" smtClean="0"/>
              <a:t>CNC = Computer Numerical Control</a:t>
            </a:r>
          </a:p>
          <a:p>
            <a:r>
              <a:rPr lang="en-US" dirty="0"/>
              <a:t>2-axis CNC </a:t>
            </a:r>
            <a:r>
              <a:rPr lang="en-US" dirty="0" smtClean="0"/>
              <a:t>- Computer controls the movement of the x-y table </a:t>
            </a:r>
          </a:p>
          <a:p>
            <a:r>
              <a:rPr lang="en-US" dirty="0"/>
              <a:t>3-axis CNC </a:t>
            </a:r>
            <a:r>
              <a:rPr lang="en-US" dirty="0" smtClean="0"/>
              <a:t>- Computer controls the movement of the x-y table and the z-axis </a:t>
            </a:r>
          </a:p>
          <a:p>
            <a:r>
              <a:rPr lang="en-US" dirty="0" smtClean="0"/>
              <a:t>There are also 4- and 5- axis CNC machines. These concepts can also be applied to lathes, routers, sheet metal fabrication, etc.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8850" y="1712912"/>
            <a:ext cx="2247900" cy="27717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1442" y="4765675"/>
            <a:ext cx="1817158" cy="141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19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67188" y="465666"/>
            <a:ext cx="3105150" cy="55202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521" y="474133"/>
            <a:ext cx="3048000" cy="54186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 cstate="email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87734" y="736599"/>
            <a:ext cx="4250266" cy="43398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2910" y="5985933"/>
            <a:ext cx="26260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Manually Operated Mill</a:t>
            </a:r>
          </a:p>
          <a:p>
            <a:pPr algn="ctr"/>
            <a:r>
              <a:rPr lang="en-US" dirty="0" smtClean="0"/>
              <a:t>(from last semester)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664013" y="6079066"/>
            <a:ext cx="1874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2-axis CNC Mill</a:t>
            </a:r>
          </a:p>
          <a:p>
            <a:pPr algn="ctr"/>
            <a:r>
              <a:rPr lang="en-US" dirty="0" smtClean="0"/>
              <a:t>(x and y control)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846007" y="5367866"/>
            <a:ext cx="20954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3</a:t>
            </a:r>
            <a:r>
              <a:rPr lang="en-US" dirty="0" smtClean="0"/>
              <a:t>-axis CNC Mill</a:t>
            </a:r>
          </a:p>
          <a:p>
            <a:pPr algn="ctr"/>
            <a:r>
              <a:rPr lang="en-US" dirty="0" smtClean="0"/>
              <a:t>(x, y and z control)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927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Differences between the </a:t>
            </a:r>
            <a:r>
              <a:rPr lang="en-US" dirty="0" err="1" smtClean="0"/>
              <a:t>Prototrak</a:t>
            </a:r>
            <a:r>
              <a:rPr lang="en-US" dirty="0" smtClean="0"/>
              <a:t> and Mazak mills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Trak 2-axis K3 Mill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3 HP motor</a:t>
            </a:r>
          </a:p>
          <a:p>
            <a:r>
              <a:rPr lang="en-US" dirty="0" smtClean="0"/>
              <a:t>4200 RPM spindle</a:t>
            </a:r>
          </a:p>
          <a:p>
            <a:r>
              <a:rPr lang="en-US" dirty="0" smtClean="0"/>
              <a:t>100 IPM rapid max</a:t>
            </a:r>
          </a:p>
          <a:p>
            <a:r>
              <a:rPr lang="en-US" dirty="0" smtClean="0"/>
              <a:t>2800 </a:t>
            </a:r>
            <a:r>
              <a:rPr lang="en-US" dirty="0" err="1" smtClean="0"/>
              <a:t>lb</a:t>
            </a:r>
            <a:r>
              <a:rPr lang="en-US" dirty="0" smtClean="0"/>
              <a:t> machine weight</a:t>
            </a:r>
          </a:p>
          <a:p>
            <a:r>
              <a:rPr lang="en-US" dirty="0" smtClean="0"/>
              <a:t>Manual tool changes 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Mazak VCU-500C 3-axis Mill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25 HP Motor</a:t>
            </a:r>
          </a:p>
          <a:p>
            <a:r>
              <a:rPr lang="en-US" dirty="0" smtClean="0"/>
              <a:t>12000 RPM spindle</a:t>
            </a:r>
          </a:p>
          <a:p>
            <a:r>
              <a:rPr lang="en-US" dirty="0" smtClean="0"/>
              <a:t>1000 IPM max</a:t>
            </a:r>
          </a:p>
          <a:p>
            <a:r>
              <a:rPr lang="en-US" dirty="0" smtClean="0"/>
              <a:t>18000 </a:t>
            </a:r>
            <a:r>
              <a:rPr lang="en-US" dirty="0" err="1" smtClean="0"/>
              <a:t>lb</a:t>
            </a:r>
            <a:r>
              <a:rPr lang="en-US" dirty="0" smtClean="0"/>
              <a:t> machine weight</a:t>
            </a:r>
          </a:p>
          <a:p>
            <a:r>
              <a:rPr lang="en-US" dirty="0" smtClean="0"/>
              <a:t>30 Tool magazine/ automatic tool changes</a:t>
            </a:r>
          </a:p>
          <a:p>
            <a:r>
              <a:rPr lang="en-US" dirty="0" smtClean="0"/>
              <a:t>Renishaw touch probe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61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4201" y="0"/>
            <a:ext cx="9051234" cy="68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9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Speeds and Feeds Comparison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7" y="1681163"/>
            <a:ext cx="5157787" cy="36516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Trak 2-axis k3 Mill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7" y="2093891"/>
            <a:ext cx="5157787" cy="3684588"/>
          </a:xfrm>
        </p:spPr>
        <p:txBody>
          <a:bodyPr/>
          <a:lstStyle/>
          <a:p>
            <a:r>
              <a:rPr lang="en-US" dirty="0" smtClean="0"/>
              <a:t>.5” </a:t>
            </a:r>
            <a:r>
              <a:rPr lang="en-US" dirty="0" err="1" smtClean="0"/>
              <a:t>endmill</a:t>
            </a:r>
            <a:r>
              <a:rPr lang="en-US" dirty="0" smtClean="0"/>
              <a:t> 1200 rpm / 157 SFM  4 IPM feed </a:t>
            </a:r>
          </a:p>
          <a:p>
            <a:r>
              <a:rPr lang="en-US" dirty="0" smtClean="0"/>
              <a:t>.25” </a:t>
            </a:r>
            <a:r>
              <a:rPr lang="en-US" dirty="0" err="1" smtClean="0"/>
              <a:t>endmill</a:t>
            </a:r>
            <a:r>
              <a:rPr lang="en-US" dirty="0" smtClean="0"/>
              <a:t> 1200 rpm /78 SFM   4 IPM feed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Mazak VCU-500C 3-axis</a:t>
            </a:r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094663"/>
            <a:ext cx="5303108" cy="3684588"/>
          </a:xfrm>
        </p:spPr>
        <p:txBody>
          <a:bodyPr/>
          <a:lstStyle/>
          <a:p>
            <a:r>
              <a:rPr lang="en-US" dirty="0" smtClean="0"/>
              <a:t>.5” </a:t>
            </a:r>
            <a:r>
              <a:rPr lang="en-US" dirty="0" err="1" smtClean="0"/>
              <a:t>endmill</a:t>
            </a:r>
            <a:r>
              <a:rPr lang="en-US" dirty="0" smtClean="0"/>
              <a:t> 12000 rpm /1565 SFM 120 IPM feed</a:t>
            </a:r>
          </a:p>
          <a:p>
            <a:r>
              <a:rPr lang="en-US" dirty="0" smtClean="0"/>
              <a:t>.25” </a:t>
            </a:r>
            <a:r>
              <a:rPr lang="en-US" dirty="0" err="1" smtClean="0"/>
              <a:t>endmill</a:t>
            </a:r>
            <a:r>
              <a:rPr lang="en-US" dirty="0" smtClean="0"/>
              <a:t> 12000 rpm /785 SFM 84 IPM feed</a:t>
            </a:r>
          </a:p>
          <a:p>
            <a:r>
              <a:rPr lang="en-US" dirty="0" smtClean="0"/>
              <a:t>3.0” </a:t>
            </a:r>
            <a:r>
              <a:rPr lang="en-US" dirty="0" err="1" smtClean="0"/>
              <a:t>facemill</a:t>
            </a:r>
            <a:r>
              <a:rPr lang="en-US" dirty="0" smtClean="0"/>
              <a:t> 6000 rpm / 4664 SFM 360 IPM feed</a:t>
            </a:r>
          </a:p>
          <a:p>
            <a:r>
              <a:rPr lang="en-US" dirty="0" smtClean="0"/>
              <a:t>1.0” </a:t>
            </a:r>
            <a:r>
              <a:rPr lang="en-US" dirty="0" err="1" smtClean="0"/>
              <a:t>endmill</a:t>
            </a:r>
            <a:r>
              <a:rPr lang="en-US" dirty="0" smtClean="0"/>
              <a:t> 9500 rpm / 2505 SFM 631 IPM feed</a:t>
            </a:r>
          </a:p>
        </p:txBody>
      </p:sp>
    </p:spTree>
    <p:extLst>
      <p:ext uri="{BB962C8B-B14F-4D97-AF65-F5344CB8AC3E}">
        <p14:creationId xmlns:p14="http://schemas.microsoft.com/office/powerpoint/2010/main" val="210426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Next Step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Introduction to CAD/CAM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34669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239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CNC Machining Look Ahead to the Next Assignment and Next Semester</vt:lpstr>
      <vt:lpstr>What is CNC Milling?</vt:lpstr>
      <vt:lpstr>PowerPoint Presentation</vt:lpstr>
      <vt:lpstr>Differences between the Prototrak and Mazak mills</vt:lpstr>
      <vt:lpstr>PowerPoint Presentation</vt:lpstr>
      <vt:lpstr>Speeds and Feeds Comparison</vt:lpstr>
      <vt:lpstr>The Next Step</vt:lpstr>
    </vt:vector>
  </TitlesOfParts>
  <Company>University of Delaware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CNC Machining Look Ahead to Next Semester</dc:title>
  <dc:creator>UDEL Engineer</dc:creator>
  <cp:lastModifiedBy>Glancey, James Lawrence</cp:lastModifiedBy>
  <cp:revision>17</cp:revision>
  <dcterms:created xsi:type="dcterms:W3CDTF">2017-10-17T12:25:26Z</dcterms:created>
  <dcterms:modified xsi:type="dcterms:W3CDTF">2018-10-08T23:04:28Z</dcterms:modified>
</cp:coreProperties>
</file>

<file path=docProps/thumbnail.jpeg>
</file>